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sldIdLst>
    <p:sldId id="403" r:id="rId2"/>
    <p:sldId id="377" r:id="rId3"/>
    <p:sldId id="404" r:id="rId4"/>
    <p:sldId id="405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Source Sans Pro" panose="020B050303040302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07" autoAdjust="0"/>
    <p:restoredTop sz="94717" autoAdjust="0"/>
  </p:normalViewPr>
  <p:slideViewPr>
    <p:cSldViewPr>
      <p:cViewPr varScale="1">
        <p:scale>
          <a:sx n="91" d="100"/>
          <a:sy n="91" d="100"/>
        </p:scale>
        <p:origin x="143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4E96C-93A0-4A78-B604-4703482948F1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BDC78-7E38-40A1-BA4E-B0A1F110ED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16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BDC78-7E38-40A1-BA4E-B0A1F110EDA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012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E2F632-4337-429D-A5F6-5A2B8E25E87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52400" y="6324600"/>
            <a:ext cx="38100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Company confidential, do not copy or distribute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528"/>
          <a:stretch/>
        </p:blipFill>
        <p:spPr>
          <a:xfrm>
            <a:off x="7762354" y="6308726"/>
            <a:ext cx="1153046" cy="396874"/>
          </a:xfrm>
          <a:prstGeom prst="rect">
            <a:avLst/>
          </a:prstGeom>
          <a:effectLst>
            <a:reflection blurRad="6350" endPos="0" dir="5400000" sy="-100000" algn="bl" rotWithShape="0"/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528"/>
          <a:stretch/>
        </p:blipFill>
        <p:spPr>
          <a:xfrm>
            <a:off x="7762354" y="6308726"/>
            <a:ext cx="1153046" cy="396874"/>
          </a:xfrm>
          <a:prstGeom prst="rect">
            <a:avLst/>
          </a:prstGeom>
          <a:effectLst>
            <a:reflection blurRad="6350" endPos="0" dir="5400000" sy="-100000" algn="bl" rotWithShape="0"/>
          </a:effec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528"/>
          <a:stretch/>
        </p:blipFill>
        <p:spPr>
          <a:xfrm>
            <a:off x="7762354" y="6308726"/>
            <a:ext cx="1153046" cy="396874"/>
          </a:xfrm>
          <a:prstGeom prst="rect">
            <a:avLst/>
          </a:prstGeom>
          <a:effectLst>
            <a:reflection blurRad="6350" endPos="0" dir="5400000" sy="-100000" algn="bl" rotWithShape="0"/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3687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152400" y="6324600"/>
            <a:ext cx="38100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Company confidential, do not copy or distribute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528"/>
          <a:stretch/>
        </p:blipFill>
        <p:spPr>
          <a:xfrm>
            <a:off x="7762354" y="6308726"/>
            <a:ext cx="1153046" cy="396874"/>
          </a:xfrm>
          <a:prstGeom prst="rect">
            <a:avLst/>
          </a:prstGeom>
          <a:effectLst>
            <a:reflection blurRad="6350" endPos="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52400" y="6324600"/>
            <a:ext cx="38100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Company confidential, do not copy or distribute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528"/>
          <a:stretch/>
        </p:blipFill>
        <p:spPr>
          <a:xfrm>
            <a:off x="7762354" y="6308726"/>
            <a:ext cx="1153046" cy="396874"/>
          </a:xfrm>
          <a:prstGeom prst="rect">
            <a:avLst/>
          </a:prstGeom>
          <a:effectLst>
            <a:reflection blurRad="6350" endPos="0" dir="5400000" sy="-100000" algn="bl" rotWithShape="0"/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152400" y="6324600"/>
            <a:ext cx="38100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Company confidential, do not copy or distribute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528"/>
          <a:stretch/>
        </p:blipFill>
        <p:spPr>
          <a:xfrm>
            <a:off x="7762354" y="6308726"/>
            <a:ext cx="1153046" cy="396874"/>
          </a:xfrm>
          <a:prstGeom prst="rect">
            <a:avLst/>
          </a:prstGeom>
          <a:effectLst>
            <a:reflection blurRad="6350" endPos="0" dir="5400000" sy="-100000" algn="bl" rotWithShape="0"/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528"/>
          <a:stretch/>
        </p:blipFill>
        <p:spPr>
          <a:xfrm>
            <a:off x="7762354" y="6308726"/>
            <a:ext cx="1153046" cy="396874"/>
          </a:xfrm>
          <a:prstGeom prst="rect">
            <a:avLst/>
          </a:prstGeom>
          <a:effectLst>
            <a:reflection blurRad="6350" endPos="0" dir="5400000" sy="-100000" algn="bl" rotWithShape="0"/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528"/>
          <a:stretch/>
        </p:blipFill>
        <p:spPr>
          <a:xfrm>
            <a:off x="7762354" y="6308726"/>
            <a:ext cx="1153046" cy="396874"/>
          </a:xfrm>
          <a:prstGeom prst="rect">
            <a:avLst/>
          </a:prstGeom>
          <a:effectLst>
            <a:reflection blurRad="6350" endPos="0" dir="5400000" sy="-100000" algn="bl" rotWithShape="0"/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528"/>
          <a:stretch/>
        </p:blipFill>
        <p:spPr>
          <a:xfrm>
            <a:off x="7762354" y="6308726"/>
            <a:ext cx="1153046" cy="396874"/>
          </a:xfrm>
          <a:prstGeom prst="rect">
            <a:avLst/>
          </a:prstGeom>
          <a:effectLst>
            <a:reflection blurRad="6350" endPos="0" dir="5400000" sy="-100000" algn="bl" rotWithShape="0"/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528"/>
          <a:stretch/>
        </p:blipFill>
        <p:spPr>
          <a:xfrm>
            <a:off x="7762354" y="6308726"/>
            <a:ext cx="1153046" cy="396874"/>
          </a:xfrm>
          <a:prstGeom prst="rect">
            <a:avLst/>
          </a:prstGeom>
          <a:effectLst>
            <a:reflection blurRad="6350" endPos="0" dir="5400000" sy="-100000" algn="bl" rotWithShape="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152400" y="6324600"/>
            <a:ext cx="38100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Company confidential, do not copy or distribute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018"/>
          <a:stretch/>
        </p:blipFill>
        <p:spPr bwMode="auto">
          <a:xfrm>
            <a:off x="5733336" y="2514600"/>
            <a:ext cx="264866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52400" y="2590800"/>
            <a:ext cx="5280330" cy="2819398"/>
            <a:chOff x="829609" y="2233176"/>
            <a:chExt cx="4675126" cy="520461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>
              <a:off x="1143000" y="2353723"/>
              <a:ext cx="4361735" cy="39991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endPara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en-US" sz="18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Customer/Project Name</a:t>
              </a:r>
            </a:p>
            <a:p>
              <a:pPr algn="r">
                <a:lnSpc>
                  <a:spcPct val="150000"/>
                </a:lnSpc>
              </a:pPr>
              <a:r>
                <a:rPr lang="en-US" sz="18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Author(s)</a:t>
              </a:r>
            </a:p>
            <a:p>
              <a:pPr algn="r">
                <a:lnSpc>
                  <a:spcPct val="150000"/>
                </a:lnSpc>
              </a:pPr>
              <a:r>
                <a:rPr lang="en-US" sz="18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Date</a:t>
              </a:r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829609" y="2233176"/>
              <a:ext cx="4675126" cy="1522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Technical Report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522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04800" y="304800"/>
            <a:ext cx="777240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spcBef>
                <a:spcPct val="15000"/>
              </a:spcBef>
              <a:spcAft>
                <a:spcPct val="100000"/>
              </a:spcAft>
              <a:buClr>
                <a:srgbClr val="0070C0"/>
              </a:buClr>
              <a:buSzPct val="100000"/>
              <a:buNone/>
            </a:pPr>
            <a:r>
              <a:rPr lang="en-US" dirty="0" smtClean="0">
                <a:cs typeface="Arial" pitchFamily="34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7016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000" y="482600"/>
            <a:ext cx="80899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n-US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0" y="1498600"/>
            <a:ext cx="5791200" cy="46974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15000"/>
              </a:spcBef>
              <a:spcAft>
                <a:spcPct val="100000"/>
              </a:spcAft>
              <a:buClr>
                <a:srgbClr val="0070C0"/>
              </a:buClr>
              <a:buSzPct val="100000"/>
              <a:buFont typeface="Arial" pitchFamily="34" charset="0"/>
              <a:buNone/>
            </a:pPr>
            <a:r>
              <a:rPr lang="en-US" smtClean="0">
                <a:cs typeface="Arial" pitchFamily="34" charset="0"/>
              </a:rPr>
              <a:t>Text</a:t>
            </a:r>
            <a:endParaRPr lang="en-US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76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000" y="482600"/>
            <a:ext cx="80899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0" y="1498600"/>
            <a:ext cx="5791200" cy="46974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15000"/>
              </a:spcBef>
              <a:spcAft>
                <a:spcPct val="100000"/>
              </a:spcAft>
              <a:buClr>
                <a:srgbClr val="0070C0"/>
              </a:buClr>
              <a:buSzPct val="100000"/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234489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rcurio">
      <a:majorFont>
        <a:latin typeface="Source Sans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5771</TotalTime>
  <Words>15</Words>
  <Application>Microsoft Office PowerPoint</Application>
  <PresentationFormat>On-screen Show (4:3)</PresentationFormat>
  <Paragraphs>13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Source Sans Pro</vt:lpstr>
      <vt:lpstr>Arial</vt:lpstr>
      <vt:lpstr>Office Theme</vt:lpstr>
      <vt:lpstr>PowerPoint Presentation</vt:lpstr>
      <vt:lpstr>Title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Sheeran</dc:creator>
  <cp:lastModifiedBy>Bob Sheeran</cp:lastModifiedBy>
  <cp:revision>407</cp:revision>
  <dcterms:created xsi:type="dcterms:W3CDTF">2006-08-16T00:00:00Z</dcterms:created>
  <dcterms:modified xsi:type="dcterms:W3CDTF">2020-08-17T13:54:37Z</dcterms:modified>
</cp:coreProperties>
</file>