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403" r:id="rId2"/>
    <p:sldId id="407" r:id="rId3"/>
    <p:sldId id="404" r:id="rId4"/>
    <p:sldId id="405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ource Sans Pro" panose="020B0503030403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7" autoAdjust="0"/>
    <p:restoredTop sz="94717" autoAdjust="0"/>
  </p:normalViewPr>
  <p:slideViewPr>
    <p:cSldViewPr>
      <p:cViewPr varScale="1">
        <p:scale>
          <a:sx n="108" d="100"/>
          <a:sy n="108" d="100"/>
        </p:scale>
        <p:origin x="102" y="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E96C-93A0-4A78-B604-4703482948F1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BDC78-7E38-40A1-BA4E-B0A1F110ED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1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BDC78-7E38-40A1-BA4E-B0A1F110ED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1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8001000" y="4629150"/>
            <a:ext cx="925658" cy="30780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76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81000" y="4721622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8001000" y="4629150"/>
            <a:ext cx="925658" cy="30780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81000" y="4721622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8001000" y="4629150"/>
            <a:ext cx="925658" cy="30780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81000" y="4721622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8001000" y="4629150"/>
            <a:ext cx="925658" cy="30780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81000" y="4721622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8001000" y="4629150"/>
            <a:ext cx="925658" cy="30780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81000" y="4721622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8001000" y="4629150"/>
            <a:ext cx="925658" cy="30780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81000" y="4721622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81000" y="4721622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8001000" y="4629150"/>
            <a:ext cx="925658" cy="30780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81000" y="4721622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28"/>
          <a:stretch/>
        </p:blipFill>
        <p:spPr>
          <a:xfrm>
            <a:off x="8001000" y="4629150"/>
            <a:ext cx="925658" cy="307804"/>
          </a:xfrm>
          <a:prstGeom prst="rect">
            <a:avLst/>
          </a:prstGeom>
          <a:effectLst>
            <a:reflection blurRad="6350" endPos="0" dir="5400000" sy="-100000" algn="bl" rotWithShape="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81000" y="4721622"/>
            <a:ext cx="3810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Company confidential, do not copy or distribute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18"/>
          <a:stretch/>
        </p:blipFill>
        <p:spPr bwMode="auto">
          <a:xfrm>
            <a:off x="5733336" y="1885950"/>
            <a:ext cx="204969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" y="1809750"/>
            <a:ext cx="5280330" cy="2819398"/>
            <a:chOff x="829609" y="2233176"/>
            <a:chExt cx="4675126" cy="520461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143000" y="2353723"/>
              <a:ext cx="4361735" cy="3999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endPara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Customer/Project Name</a:t>
              </a:r>
            </a:p>
            <a:p>
              <a:pPr algn="r">
                <a:lnSpc>
                  <a:spcPct val="150000"/>
                </a:lnSpc>
              </a:pPr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Author(s)</a:t>
              </a:r>
            </a:p>
            <a:p>
              <a:pPr algn="r">
                <a:lnSpc>
                  <a:spcPct val="150000"/>
                </a:lnSpc>
              </a:pPr>
              <a:r>
                <a:rPr lang="en-US" sz="18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829609" y="2233176"/>
              <a:ext cx="4675126" cy="1522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Technical Report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2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5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361950"/>
            <a:ext cx="80899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0" y="1123950"/>
            <a:ext cx="5791200" cy="3523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5000"/>
              </a:spcBef>
              <a:spcAft>
                <a:spcPct val="100000"/>
              </a:spcAft>
              <a:buClr>
                <a:srgbClr val="0070C0"/>
              </a:buClr>
              <a:buSzPct val="100000"/>
              <a:buFont typeface="Arial" pitchFamily="34" charset="0"/>
              <a:buNone/>
            </a:pPr>
            <a:r>
              <a:rPr lang="en-US" smtClean="0">
                <a:cs typeface="Arial" pitchFamily="34" charset="0"/>
              </a:rPr>
              <a:t>Text</a:t>
            </a: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361950"/>
            <a:ext cx="80899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0" y="1123950"/>
            <a:ext cx="5791200" cy="3523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5000"/>
              </a:spcBef>
              <a:spcAft>
                <a:spcPct val="100000"/>
              </a:spcAft>
              <a:buClr>
                <a:srgbClr val="0070C0"/>
              </a:buClr>
              <a:buSzPct val="100000"/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3448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rcurio">
      <a:majorFont>
        <a:latin typeface="Source Sans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5767</TotalTime>
  <Words>12</Words>
  <Application>Microsoft Office PowerPoint</Application>
  <PresentationFormat>On-screen Show (16:9)</PresentationFormat>
  <Paragraphs>10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Source Sans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Sheeran</dc:creator>
  <cp:lastModifiedBy>Bob Sheeran</cp:lastModifiedBy>
  <cp:revision>407</cp:revision>
  <dcterms:created xsi:type="dcterms:W3CDTF">2006-08-16T00:00:00Z</dcterms:created>
  <dcterms:modified xsi:type="dcterms:W3CDTF">2020-08-17T13:57:40Z</dcterms:modified>
</cp:coreProperties>
</file>