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406" r:id="rId3"/>
    <p:sldId id="407" r:id="rId4"/>
    <p:sldId id="408" r:id="rId5"/>
    <p:sldId id="409" r:id="rId6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DD7F"/>
    <a:srgbClr val="FF5050"/>
    <a:srgbClr val="C9E7A7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4717" autoAdjust="0"/>
  </p:normalViewPr>
  <p:slideViewPr>
    <p:cSldViewPr>
      <p:cViewPr varScale="1">
        <p:scale>
          <a:sx n="124" d="100"/>
          <a:sy n="124" d="100"/>
        </p:scale>
        <p:origin x="102" y="4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91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6881D23-AC84-4302-868F-5C7A298365F6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1749FF5-4A48-4416-9773-2BFE82477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66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804E96C-93A0-4A78-B604-4703482948F1}" type="datetimeFigureOut">
              <a:rPr lang="en-US" smtClean="0"/>
              <a:t>5/23/2024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DCBDC78-7E38-40A1-BA4E-B0A1F110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61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4292" y="4715396"/>
            <a:ext cx="867995" cy="3257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271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2"/>
            <a:ext cx="8229600" cy="3276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521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530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345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516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575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8205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5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76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5486400" y="4702176"/>
            <a:ext cx="2477892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Company confidential, do not copy or 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distribute.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4292" y="4715396"/>
            <a:ext cx="867995" cy="3257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4749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0239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13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5486400" y="4702176"/>
            <a:ext cx="2477892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Company confidential, do not copy or 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distribute.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4292" y="4715396"/>
            <a:ext cx="867995" cy="3257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5486400" y="4702176"/>
            <a:ext cx="2477892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Company confidential, do not copy or 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distribute.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5486400" y="4702176"/>
            <a:ext cx="2477892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Company confidential, do not copy or 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distribute.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5486400" y="4702176"/>
            <a:ext cx="2477892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Company confidential, do not copy or </a:t>
            </a:r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distribute.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64292" y="4715396"/>
            <a:ext cx="867995" cy="3257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64292" y="4715396"/>
            <a:ext cx="867995" cy="3257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81000" y="4721622"/>
            <a:ext cx="3810000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Company confidential, do not copy or distribute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81000" y="4721622"/>
            <a:ext cx="3810000" cy="365125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Company confidential, do not copy or distribute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964292" y="4715396"/>
            <a:ext cx="867995" cy="32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59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825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82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28600" y="1581150"/>
            <a:ext cx="5410201" cy="2819398"/>
            <a:chOff x="829609" y="2233176"/>
            <a:chExt cx="4675126" cy="520461"/>
          </a:xfrm>
        </p:grpSpPr>
        <p:sp>
          <p:nvSpPr>
            <p:cNvPr id="4" name="Title 1"/>
            <p:cNvSpPr txBox="1">
              <a:spLocks/>
            </p:cNvSpPr>
            <p:nvPr/>
          </p:nvSpPr>
          <p:spPr>
            <a:xfrm>
              <a:off x="1143000" y="2353723"/>
              <a:ext cx="4361735" cy="39991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en-US" sz="24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Global Leader in</a:t>
              </a:r>
            </a:p>
            <a:p>
              <a:pPr algn="r"/>
              <a:endPara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lnSpc>
                  <a:spcPct val="150000"/>
                </a:lnSpc>
              </a:pPr>
              <a:r>
                <a:rPr lang="en-US" sz="18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Specialty Chemicals</a:t>
              </a:r>
            </a:p>
            <a:p>
              <a:pPr algn="r">
                <a:lnSpc>
                  <a:spcPct val="150000"/>
                </a:lnSpc>
              </a:pPr>
              <a:r>
                <a:rPr lang="en-US" sz="18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Surface Finishing Equipment</a:t>
              </a:r>
            </a:p>
            <a:p>
              <a:pPr algn="r">
                <a:lnSpc>
                  <a:spcPct val="150000"/>
                </a:lnSpc>
              </a:pPr>
              <a:r>
                <a:rPr lang="en-US" sz="18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Engineered Powders</a:t>
              </a:r>
            </a:p>
            <a:p>
              <a:pPr algn="r">
                <a:lnSpc>
                  <a:spcPct val="150000"/>
                </a:lnSpc>
              </a:pPr>
              <a:r>
                <a:rPr lang="en-US" sz="18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Analytical Controls</a:t>
              </a:r>
              <a:endParaRPr lang="en-US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itle 1"/>
            <p:cNvSpPr txBox="1">
              <a:spLocks/>
            </p:cNvSpPr>
            <p:nvPr/>
          </p:nvSpPr>
          <p:spPr>
            <a:xfrm>
              <a:off x="829609" y="2233176"/>
              <a:ext cx="4675126" cy="15229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Advanced Engineered Solutions</a:t>
              </a: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1590591"/>
            <a:ext cx="2757016" cy="103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86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47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572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083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rcurio">
      <a:majorFont>
        <a:latin typeface="Source Sans Pro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chnic PowerPoint Template 2024 16-9" id="{A574E32B-3866-4271-867D-F7026D5EE636}" vid="{E71E903C-5C74-48C4-AD0C-940F52C81541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rcurio">
      <a:majorFont>
        <a:latin typeface="Source Sans Pro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chnic PowerPoint Template 2024 16-9" id="{A574E32B-3866-4271-867D-F7026D5EE636}" vid="{982AC729-F2F8-4581-B8E6-E4F8AEF3E63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1085</TotalTime>
  <Words>16</Words>
  <Application>Microsoft Office PowerPoint</Application>
  <PresentationFormat>On-screen Show (16:9)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Source Sans Pro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Sheeran</dc:creator>
  <cp:lastModifiedBy>Bob Sheeran</cp:lastModifiedBy>
  <cp:revision>843</cp:revision>
  <cp:lastPrinted>2022-03-31T19:30:17Z</cp:lastPrinted>
  <dcterms:created xsi:type="dcterms:W3CDTF">2006-08-16T00:00:00Z</dcterms:created>
  <dcterms:modified xsi:type="dcterms:W3CDTF">2024-05-23T16:29:44Z</dcterms:modified>
</cp:coreProperties>
</file>